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</p:sldIdLst>
  <p:sldSz cx="9144000" cy="6858000" type="screen4x3"/>
  <p:notesSz cx="6980238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C86"/>
    <a:srgbClr val="0033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FC2C-D086-4980-84D7-544449F9F48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9FAC3-8ED7-4B88-B6BB-8F359AC7E8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FC2C-D086-4980-84D7-544449F9F48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9FAC3-8ED7-4B88-B6BB-8F359AC7E8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FC2C-D086-4980-84D7-544449F9F48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9FAC3-8ED7-4B88-B6BB-8F359AC7E8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FC2C-D086-4980-84D7-544449F9F48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9FAC3-8ED7-4B88-B6BB-8F359AC7E8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FC2C-D086-4980-84D7-544449F9F48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9FAC3-8ED7-4B88-B6BB-8F359AC7E8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FC2C-D086-4980-84D7-544449F9F48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9FAC3-8ED7-4B88-B6BB-8F359AC7E8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FC2C-D086-4980-84D7-544449F9F48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9FAC3-8ED7-4B88-B6BB-8F359AC7E8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FC2C-D086-4980-84D7-544449F9F48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9FAC3-8ED7-4B88-B6BB-8F359AC7E8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FC2C-D086-4980-84D7-544449F9F48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9FAC3-8ED7-4B88-B6BB-8F359AC7E8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FC2C-D086-4980-84D7-544449F9F48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9FAC3-8ED7-4B88-B6BB-8F359AC7E8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FC2C-D086-4980-84D7-544449F9F48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9FAC3-8ED7-4B88-B6BB-8F359AC7E8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7FC2C-D086-4980-84D7-544449F9F48E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9FAC3-8ED7-4B88-B6BB-8F359AC7E88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8" name="Straight Connector 117"/>
          <p:cNvCxnSpPr/>
          <p:nvPr/>
        </p:nvCxnSpPr>
        <p:spPr>
          <a:xfrm rot="5400000">
            <a:off x="2355638" y="1913316"/>
            <a:ext cx="4571999" cy="2667002"/>
          </a:xfrm>
          <a:prstGeom prst="line">
            <a:avLst/>
          </a:prstGeom>
          <a:ln w="635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rot="16200000" flipH="1">
            <a:off x="2431838" y="1913318"/>
            <a:ext cx="4419599" cy="2666998"/>
          </a:xfrm>
          <a:prstGeom prst="line">
            <a:avLst/>
          </a:prstGeom>
          <a:ln w="635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rot="5400000">
            <a:off x="1974637" y="3132515"/>
            <a:ext cx="5257801" cy="152402"/>
          </a:xfrm>
          <a:prstGeom prst="line">
            <a:avLst/>
          </a:prstGeom>
          <a:ln w="635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2317538" y="1875217"/>
            <a:ext cx="4419598" cy="2590800"/>
          </a:xfrm>
          <a:prstGeom prst="line">
            <a:avLst/>
          </a:prstGeom>
          <a:ln w="635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flipV="1">
            <a:off x="2012738" y="3170617"/>
            <a:ext cx="5257798" cy="76200"/>
          </a:xfrm>
          <a:prstGeom prst="line">
            <a:avLst/>
          </a:prstGeom>
          <a:ln w="635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flipV="1">
            <a:off x="2241338" y="1951417"/>
            <a:ext cx="4571998" cy="2514600"/>
          </a:xfrm>
          <a:prstGeom prst="line">
            <a:avLst/>
          </a:prstGeom>
          <a:ln w="635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/>
          <p:cNvGrpSpPr/>
          <p:nvPr/>
        </p:nvGrpSpPr>
        <p:grpSpPr>
          <a:xfrm>
            <a:off x="1600579" y="122617"/>
            <a:ext cx="5934791" cy="6248400"/>
            <a:chOff x="1416643" y="381000"/>
            <a:chExt cx="5934791" cy="6248400"/>
          </a:xfrm>
        </p:grpSpPr>
        <p:sp>
          <p:nvSpPr>
            <p:cNvPr id="67" name="Oval 66"/>
            <p:cNvSpPr/>
            <p:nvPr/>
          </p:nvSpPr>
          <p:spPr>
            <a:xfrm>
              <a:off x="1676400" y="1676400"/>
              <a:ext cx="990600" cy="8853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6157686" y="1705428"/>
              <a:ext cx="990600" cy="8853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6096000" y="4343400"/>
              <a:ext cx="990600" cy="8853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3810000" y="5638800"/>
              <a:ext cx="990600" cy="8853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3962400" y="381000"/>
              <a:ext cx="990600" cy="8853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1600200" y="4267200"/>
              <a:ext cx="990600" cy="8853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 rot="74235">
              <a:off x="6017671" y="1850393"/>
              <a:ext cx="13337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LEA</a:t>
              </a:r>
            </a:p>
            <a:p>
              <a:pPr algn="ctr"/>
              <a:r>
                <a:rPr lang="en-US" sz="1400" b="1" dirty="0"/>
                <a:t>PD Lead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085774" y="543580"/>
              <a:ext cx="7841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LEA</a:t>
              </a:r>
            </a:p>
            <a:p>
              <a:pPr algn="ctr"/>
              <a:r>
                <a:rPr lang="en-US" sz="1400" b="1" dirty="0" smtClean="0"/>
                <a:t>PD Lead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932280" y="4500188"/>
              <a:ext cx="13337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LEA</a:t>
              </a:r>
            </a:p>
            <a:p>
              <a:pPr algn="ctr"/>
              <a:r>
                <a:rPr lang="en-US" sz="1400" b="1" dirty="0"/>
                <a:t>PD Lead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654024" y="5829181"/>
              <a:ext cx="1333763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LEA</a:t>
              </a:r>
            </a:p>
            <a:p>
              <a:pPr algn="ctr"/>
              <a:r>
                <a:rPr lang="en-US" sz="1400" b="1" dirty="0"/>
                <a:t>PD Lead</a:t>
              </a:r>
            </a:p>
            <a:p>
              <a:pPr algn="ctr"/>
              <a:endParaRPr lang="en-US" b="1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416643" y="4451727"/>
              <a:ext cx="13337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LEA</a:t>
              </a:r>
            </a:p>
            <a:p>
              <a:pPr algn="ctr"/>
              <a:r>
                <a:rPr lang="en-US" sz="1400" b="1" dirty="0"/>
                <a:t>PD Lead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520424" y="1839348"/>
              <a:ext cx="13337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LEA</a:t>
              </a:r>
            </a:p>
            <a:p>
              <a:pPr algn="ctr"/>
              <a:r>
                <a:rPr lang="en-US" sz="1400" b="1" dirty="0"/>
                <a:t>PD Lead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 rot="1707706">
            <a:off x="1649862" y="160810"/>
            <a:ext cx="5934791" cy="6190518"/>
            <a:chOff x="1416643" y="381000"/>
            <a:chExt cx="5934791" cy="6190518"/>
          </a:xfrm>
        </p:grpSpPr>
        <p:sp>
          <p:nvSpPr>
            <p:cNvPr id="51" name="Oval 50"/>
            <p:cNvSpPr/>
            <p:nvPr/>
          </p:nvSpPr>
          <p:spPr>
            <a:xfrm>
              <a:off x="1676400" y="1676400"/>
              <a:ext cx="990600" cy="8853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6157686" y="1705428"/>
              <a:ext cx="990600" cy="8853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6096000" y="4343400"/>
              <a:ext cx="990600" cy="8853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810000" y="5638800"/>
              <a:ext cx="990600" cy="8853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3962400" y="381000"/>
              <a:ext cx="990600" cy="8853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9" name="Oval 68"/>
            <p:cNvSpPr/>
            <p:nvPr/>
          </p:nvSpPr>
          <p:spPr>
            <a:xfrm>
              <a:off x="1600200" y="4267200"/>
              <a:ext cx="990600" cy="88537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 rot="19892294">
              <a:off x="6017671" y="1850392"/>
              <a:ext cx="13337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LEA</a:t>
              </a:r>
            </a:p>
            <a:p>
              <a:pPr algn="ctr"/>
              <a:r>
                <a:rPr lang="en-US" sz="1400" b="1" dirty="0"/>
                <a:t>PD Lead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 rot="19892294">
              <a:off x="4085772" y="543580"/>
              <a:ext cx="7841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/>
                <a:t>LEA</a:t>
              </a:r>
            </a:p>
            <a:p>
              <a:pPr algn="ctr"/>
              <a:r>
                <a:rPr lang="en-US" sz="1400" b="1" dirty="0"/>
                <a:t>PD Lead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 rot="19892294">
              <a:off x="5932281" y="4500188"/>
              <a:ext cx="13337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LEA</a:t>
              </a:r>
            </a:p>
            <a:p>
              <a:pPr algn="ctr"/>
              <a:r>
                <a:rPr lang="en-US" sz="1400" b="1" dirty="0"/>
                <a:t>PD Lead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 rot="19892294">
              <a:off x="3710595" y="5771299"/>
              <a:ext cx="1333763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LEA</a:t>
              </a:r>
            </a:p>
            <a:p>
              <a:pPr algn="ctr"/>
              <a:r>
                <a:rPr lang="en-US" sz="1400" b="1" dirty="0"/>
                <a:t>PD Lead</a:t>
              </a:r>
            </a:p>
            <a:p>
              <a:pPr algn="ctr"/>
              <a:endParaRPr lang="en-US" b="1" dirty="0"/>
            </a:p>
          </p:txBody>
        </p:sp>
        <p:sp>
          <p:nvSpPr>
            <p:cNvPr id="79" name="TextBox 78"/>
            <p:cNvSpPr txBox="1"/>
            <p:nvPr/>
          </p:nvSpPr>
          <p:spPr>
            <a:xfrm rot="19892294">
              <a:off x="1416643" y="4451727"/>
              <a:ext cx="13337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LEA</a:t>
              </a:r>
            </a:p>
            <a:p>
              <a:pPr algn="ctr"/>
              <a:r>
                <a:rPr lang="en-US" sz="1400" b="1" dirty="0"/>
                <a:t>PD Lead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 rot="19892294">
              <a:off x="1520424" y="1839347"/>
              <a:ext cx="13337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/>
                <a:t>LEA</a:t>
              </a:r>
            </a:p>
            <a:p>
              <a:pPr algn="ctr"/>
              <a:r>
                <a:rPr lang="en-US" sz="1400" b="1" dirty="0"/>
                <a:t>PD Lead</a:t>
              </a:r>
            </a:p>
          </p:txBody>
        </p:sp>
      </p:grpSp>
      <p:sp>
        <p:nvSpPr>
          <p:cNvPr id="84" name="Oval 83"/>
          <p:cNvSpPr/>
          <p:nvPr/>
        </p:nvSpPr>
        <p:spPr>
          <a:xfrm>
            <a:off x="3231936" y="1875217"/>
            <a:ext cx="2743200" cy="2667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4099164" y="2713417"/>
            <a:ext cx="990600" cy="990600"/>
          </a:xfrm>
          <a:prstGeom prst="ellipse">
            <a:avLst/>
          </a:prstGeom>
          <a:solidFill>
            <a:srgbClr val="003300"/>
          </a:solidFill>
          <a:ln w="3810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/>
          <p:cNvSpPr txBox="1"/>
          <p:nvPr/>
        </p:nvSpPr>
        <p:spPr>
          <a:xfrm>
            <a:off x="4137743" y="2865817"/>
            <a:ext cx="9060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err="1" smtClean="0">
                <a:solidFill>
                  <a:schemeClr val="bg1"/>
                </a:solidFill>
              </a:rPr>
              <a:t>RttT</a:t>
            </a:r>
            <a:endParaRPr lang="en-US" sz="10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Professional</a:t>
            </a:r>
          </a:p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Development</a:t>
            </a:r>
          </a:p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Lead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861164" y="2256217"/>
            <a:ext cx="5886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err="1" smtClean="0"/>
              <a:t>Kenan</a:t>
            </a:r>
            <a:endParaRPr lang="en-US" sz="1000" b="1" dirty="0" smtClean="0"/>
          </a:p>
          <a:p>
            <a:r>
              <a:rPr lang="en-US" sz="1000" b="1" dirty="0" smtClean="0"/>
              <a:t>Fellows</a:t>
            </a:r>
            <a:endParaRPr lang="en-US" sz="100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3881179" y="3761107"/>
            <a:ext cx="675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/>
              <a:t>Regional </a:t>
            </a:r>
          </a:p>
          <a:p>
            <a:pPr algn="ctr"/>
            <a:r>
              <a:rPr lang="en-US" sz="1000" b="1" dirty="0" smtClean="0"/>
              <a:t>Lead</a:t>
            </a:r>
            <a:endParaRPr lang="en-US" sz="1000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3870564" y="2256217"/>
            <a:ext cx="617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/>
              <a:t>RESA</a:t>
            </a:r>
          </a:p>
          <a:p>
            <a:pPr algn="ctr"/>
            <a:r>
              <a:rPr lang="en-US" sz="1000" b="1" dirty="0" smtClean="0"/>
              <a:t>Director</a:t>
            </a:r>
            <a:endParaRPr lang="en-US" sz="100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3303753" y="2997619"/>
            <a:ext cx="7954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/>
              <a:t>Integrated</a:t>
            </a:r>
          </a:p>
          <a:p>
            <a:pPr algn="ctr"/>
            <a:r>
              <a:rPr lang="en-US" sz="1000" b="1" dirty="0" smtClean="0"/>
              <a:t>Technology</a:t>
            </a:r>
          </a:p>
          <a:p>
            <a:pPr algn="ctr"/>
            <a:r>
              <a:rPr lang="en-US" sz="1000" b="1" dirty="0" smtClean="0"/>
              <a:t>Coach</a:t>
            </a:r>
            <a:endParaRPr lang="en-US" sz="100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4784964" y="3761107"/>
            <a:ext cx="7697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/>
              <a:t>Curriculum</a:t>
            </a:r>
          </a:p>
          <a:p>
            <a:pPr algn="ctr"/>
            <a:r>
              <a:rPr lang="en-US" sz="1000" b="1" dirty="0" smtClean="0"/>
              <a:t>Contact</a:t>
            </a:r>
            <a:endParaRPr lang="en-US" sz="1000" b="1" dirty="0"/>
          </a:p>
        </p:txBody>
      </p:sp>
      <p:sp>
        <p:nvSpPr>
          <p:cNvPr id="96" name="TextBox 95"/>
          <p:cNvSpPr txBox="1"/>
          <p:nvPr/>
        </p:nvSpPr>
        <p:spPr>
          <a:xfrm>
            <a:off x="5136504" y="2942017"/>
            <a:ext cx="7152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/>
              <a:t>Regional </a:t>
            </a:r>
          </a:p>
          <a:p>
            <a:pPr algn="ctr"/>
            <a:r>
              <a:rPr lang="en-US" sz="1000" b="1" dirty="0" smtClean="0"/>
              <a:t>Education</a:t>
            </a:r>
          </a:p>
          <a:p>
            <a:pPr algn="ctr"/>
            <a:r>
              <a:rPr lang="en-US" sz="1000" b="1" dirty="0" smtClean="0"/>
              <a:t>Facilitator</a:t>
            </a:r>
            <a:endParaRPr lang="en-US" sz="1000" b="1" dirty="0"/>
          </a:p>
        </p:txBody>
      </p:sp>
      <p:sp>
        <p:nvSpPr>
          <p:cNvPr id="125" name="Left Brace 124"/>
          <p:cNvSpPr/>
          <p:nvPr/>
        </p:nvSpPr>
        <p:spPr>
          <a:xfrm rot="2859853">
            <a:off x="3160586" y="909774"/>
            <a:ext cx="676668" cy="2311262"/>
          </a:xfrm>
          <a:prstGeom prst="leftBrace">
            <a:avLst>
              <a:gd name="adj1" fmla="val 7500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Left Brace 125"/>
          <p:cNvSpPr/>
          <p:nvPr/>
        </p:nvSpPr>
        <p:spPr>
          <a:xfrm rot="13331317">
            <a:off x="5410127" y="3293718"/>
            <a:ext cx="676668" cy="2311262"/>
          </a:xfrm>
          <a:prstGeom prst="leftBrace">
            <a:avLst>
              <a:gd name="adj1" fmla="val 7500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Left Brace 130"/>
          <p:cNvSpPr/>
          <p:nvPr/>
        </p:nvSpPr>
        <p:spPr>
          <a:xfrm rot="18907263">
            <a:off x="3133832" y="3243374"/>
            <a:ext cx="676668" cy="2311262"/>
          </a:xfrm>
          <a:prstGeom prst="leftBrace">
            <a:avLst>
              <a:gd name="adj1" fmla="val 7500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Left Brace 131"/>
          <p:cNvSpPr/>
          <p:nvPr/>
        </p:nvSpPr>
        <p:spPr>
          <a:xfrm rot="8228749">
            <a:off x="5451616" y="937695"/>
            <a:ext cx="676668" cy="2311262"/>
          </a:xfrm>
          <a:prstGeom prst="leftBrace">
            <a:avLst>
              <a:gd name="adj1" fmla="val 7500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TextBox 132"/>
          <p:cNvSpPr txBox="1"/>
          <p:nvPr/>
        </p:nvSpPr>
        <p:spPr>
          <a:xfrm rot="2199150">
            <a:off x="5779897" y="1573638"/>
            <a:ext cx="591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Chats</a:t>
            </a:r>
            <a:endParaRPr lang="en-US" sz="1400" dirty="0"/>
          </a:p>
        </p:txBody>
      </p:sp>
      <p:sp>
        <p:nvSpPr>
          <p:cNvPr id="134" name="TextBox 133"/>
          <p:cNvSpPr txBox="1"/>
          <p:nvPr/>
        </p:nvSpPr>
        <p:spPr>
          <a:xfrm rot="18553660">
            <a:off x="2864608" y="1583846"/>
            <a:ext cx="574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Blogs</a:t>
            </a:r>
            <a:endParaRPr lang="en-US" sz="1400" dirty="0"/>
          </a:p>
        </p:txBody>
      </p:sp>
      <p:sp>
        <p:nvSpPr>
          <p:cNvPr id="135" name="TextBox 134"/>
          <p:cNvSpPr txBox="1"/>
          <p:nvPr/>
        </p:nvSpPr>
        <p:spPr>
          <a:xfrm rot="18845291">
            <a:off x="5751097" y="4532094"/>
            <a:ext cx="580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Wikis</a:t>
            </a:r>
            <a:endParaRPr lang="en-US" sz="1400" dirty="0"/>
          </a:p>
        </p:txBody>
      </p:sp>
      <p:sp>
        <p:nvSpPr>
          <p:cNvPr id="136" name="TextBox 135"/>
          <p:cNvSpPr txBox="1"/>
          <p:nvPr/>
        </p:nvSpPr>
        <p:spPr>
          <a:xfrm rot="3218023">
            <a:off x="2684523" y="4614724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Forums</a:t>
            </a:r>
            <a:endParaRPr lang="en-US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109543" y="6213901"/>
            <a:ext cx="3122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mtClean="0"/>
              <a:t>RttT PD </a:t>
            </a:r>
            <a:r>
              <a:rPr lang="en-US" sz="1400" dirty="0" smtClean="0"/>
              <a:t>Leaders</a:t>
            </a:r>
          </a:p>
          <a:p>
            <a:r>
              <a:rPr lang="en-US" sz="1400" dirty="0" smtClean="0"/>
              <a:t>Educator Recruitment and Development</a:t>
            </a:r>
            <a:endParaRPr 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7865227" y="6321623"/>
            <a:ext cx="12025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April 14, 2011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71600" y="428172"/>
            <a:ext cx="6096000" cy="597262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635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38828" y="1204686"/>
            <a:ext cx="4343400" cy="4419600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>
            <a:stCxn id="4" idx="1"/>
            <a:endCxn id="5" idx="1"/>
          </p:cNvCxnSpPr>
          <p:nvPr/>
        </p:nvCxnSpPr>
        <p:spPr>
          <a:xfrm rot="16200000" flipH="1">
            <a:off x="2295083" y="1272099"/>
            <a:ext cx="549078" cy="6105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4" idx="1"/>
            <a:endCxn id="5" idx="1"/>
          </p:cNvCxnSpPr>
          <p:nvPr/>
        </p:nvCxnSpPr>
        <p:spPr>
          <a:xfrm rot="16200000" flipH="1">
            <a:off x="2295083" y="1272099"/>
            <a:ext cx="549078" cy="610566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4" idx="7"/>
            <a:endCxn id="5" idx="7"/>
          </p:cNvCxnSpPr>
          <p:nvPr/>
        </p:nvCxnSpPr>
        <p:spPr>
          <a:xfrm rot="16200000" flipH="1" flipV="1">
            <a:off x="5985967" y="1263027"/>
            <a:ext cx="549078" cy="62871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4" idx="3"/>
            <a:endCxn id="5" idx="3"/>
          </p:cNvCxnSpPr>
          <p:nvPr/>
        </p:nvCxnSpPr>
        <p:spPr>
          <a:xfrm rot="5400000" flipH="1" flipV="1">
            <a:off x="2295083" y="4946307"/>
            <a:ext cx="549078" cy="610566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5" idx="5"/>
            <a:endCxn id="4" idx="5"/>
          </p:cNvCxnSpPr>
          <p:nvPr/>
        </p:nvCxnSpPr>
        <p:spPr>
          <a:xfrm rot="16200000" flipH="1">
            <a:off x="5985967" y="4937235"/>
            <a:ext cx="549078" cy="62871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6200000" flipH="1">
            <a:off x="3405414" y="767442"/>
            <a:ext cx="762000" cy="22860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16200000" flipH="1">
            <a:off x="4686300" y="5796642"/>
            <a:ext cx="762000" cy="22860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4762500" y="829128"/>
            <a:ext cx="762000" cy="22860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38500" y="5749470"/>
            <a:ext cx="762000" cy="22860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494972" y="2543628"/>
            <a:ext cx="838200" cy="30480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491514" y="4067628"/>
            <a:ext cx="838200" cy="30480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1447800" y="3915228"/>
            <a:ext cx="838200" cy="22860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6553200" y="2696028"/>
            <a:ext cx="838200" cy="22860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191000" y="1259896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July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 rot="1700915">
            <a:off x="5119851" y="1515631"/>
            <a:ext cx="620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Aug.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 rot="3785691">
            <a:off x="5867646" y="2442229"/>
            <a:ext cx="822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Sept.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 rot="5672070">
            <a:off x="6081900" y="3380231"/>
            <a:ext cx="673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Oct.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 rot="19606404">
            <a:off x="5079634" y="4977149"/>
            <a:ext cx="620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Dec.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 rot="18067512">
            <a:off x="5818210" y="4254724"/>
            <a:ext cx="620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Nov.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114801" y="5222295"/>
            <a:ext cx="620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Jan.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 rot="1709448">
            <a:off x="3138651" y="4944631"/>
            <a:ext cx="620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Feb.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 rot="3584204">
            <a:off x="2411360" y="4208061"/>
            <a:ext cx="620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Mar.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 rot="16200000">
            <a:off x="2108498" y="3177610"/>
            <a:ext cx="620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Apr.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 rot="18237185">
            <a:off x="2356969" y="2143451"/>
            <a:ext cx="724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May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 rot="19898274">
            <a:off x="3174660" y="1439387"/>
            <a:ext cx="620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June</a:t>
            </a:r>
            <a:endParaRPr lang="en-US" dirty="0"/>
          </a:p>
        </p:txBody>
      </p:sp>
      <p:sp>
        <p:nvSpPr>
          <p:cNvPr id="63" name="Oval 62"/>
          <p:cNvSpPr/>
          <p:nvPr/>
        </p:nvSpPr>
        <p:spPr>
          <a:xfrm>
            <a:off x="6386286" y="1810656"/>
            <a:ext cx="60960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 rot="3487619">
            <a:off x="6061213" y="1811371"/>
            <a:ext cx="1333763" cy="65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RESA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Session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6324600" y="4448628"/>
            <a:ext cx="60960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038600" y="5744028"/>
            <a:ext cx="60960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191000" y="486228"/>
            <a:ext cx="609600" cy="609600"/>
          </a:xfrm>
          <a:prstGeom prst="ellipse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1828800" y="4372428"/>
            <a:ext cx="60960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1905000" y="1781628"/>
            <a:ext cx="60960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3999751" y="486228"/>
            <a:ext cx="1042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Summer </a:t>
            </a:r>
          </a:p>
          <a:p>
            <a:r>
              <a:rPr lang="en-US" b="1" dirty="0" smtClean="0"/>
              <a:t>Institute</a:t>
            </a:r>
            <a:endParaRPr lang="en-US" b="1" dirty="0"/>
          </a:p>
        </p:txBody>
      </p:sp>
      <p:sp>
        <p:nvSpPr>
          <p:cNvPr id="70" name="TextBox 69"/>
          <p:cNvSpPr txBox="1"/>
          <p:nvPr/>
        </p:nvSpPr>
        <p:spPr>
          <a:xfrm rot="7319672" flipV="1">
            <a:off x="5932280" y="4403110"/>
            <a:ext cx="1333763" cy="65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RESA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Session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 rot="10800000" flipV="1">
            <a:off x="3654024" y="5664563"/>
            <a:ext cx="1333763" cy="65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RESA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Session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 rot="3385720">
            <a:off x="1489213" y="4369163"/>
            <a:ext cx="1333763" cy="65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RESA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Session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 rot="18129135">
            <a:off x="1520424" y="1741667"/>
            <a:ext cx="1333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RESA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Session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 rot="16200000">
            <a:off x="1235116" y="3016744"/>
            <a:ext cx="1150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Formative</a:t>
            </a:r>
          </a:p>
          <a:p>
            <a:pPr algn="ctr"/>
            <a:r>
              <a:rPr lang="en-US" b="1" dirty="0" smtClean="0"/>
              <a:t>Support</a:t>
            </a:r>
            <a:endParaRPr lang="en-US" b="1" dirty="0"/>
          </a:p>
        </p:txBody>
      </p:sp>
      <p:sp>
        <p:nvSpPr>
          <p:cNvPr id="80" name="TextBox 79"/>
          <p:cNvSpPr txBox="1"/>
          <p:nvPr/>
        </p:nvSpPr>
        <p:spPr>
          <a:xfrm rot="1964640">
            <a:off x="5158048" y="814581"/>
            <a:ext cx="1150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Formative</a:t>
            </a:r>
          </a:p>
          <a:p>
            <a:pPr algn="ctr"/>
            <a:r>
              <a:rPr lang="en-US" b="1" dirty="0" smtClean="0"/>
              <a:t>Support</a:t>
            </a:r>
            <a:endParaRPr lang="en-US" b="1" dirty="0"/>
          </a:p>
        </p:txBody>
      </p:sp>
      <p:sp>
        <p:nvSpPr>
          <p:cNvPr id="83" name="TextBox 82"/>
          <p:cNvSpPr txBox="1"/>
          <p:nvPr/>
        </p:nvSpPr>
        <p:spPr>
          <a:xfrm rot="5568965">
            <a:off x="6539379" y="3191964"/>
            <a:ext cx="1150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Formative</a:t>
            </a:r>
          </a:p>
          <a:p>
            <a:pPr algn="ctr"/>
            <a:r>
              <a:rPr lang="en-US" b="1" dirty="0" smtClean="0"/>
              <a:t>Support</a:t>
            </a:r>
            <a:endParaRPr lang="en-US" b="1" dirty="0"/>
          </a:p>
        </p:txBody>
      </p:sp>
      <p:sp>
        <p:nvSpPr>
          <p:cNvPr id="86" name="TextBox 85"/>
          <p:cNvSpPr txBox="1"/>
          <p:nvPr/>
        </p:nvSpPr>
        <p:spPr>
          <a:xfrm rot="1754043">
            <a:off x="2499162" y="5301002"/>
            <a:ext cx="1150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Formative</a:t>
            </a:r>
          </a:p>
          <a:p>
            <a:pPr algn="ctr"/>
            <a:r>
              <a:rPr lang="en-US" b="1" dirty="0" smtClean="0"/>
              <a:t>Support</a:t>
            </a:r>
            <a:endParaRPr lang="en-US" b="1" dirty="0"/>
          </a:p>
        </p:txBody>
      </p:sp>
      <p:sp>
        <p:nvSpPr>
          <p:cNvPr id="89" name="TextBox 88"/>
          <p:cNvSpPr txBox="1"/>
          <p:nvPr/>
        </p:nvSpPr>
        <p:spPr>
          <a:xfrm rot="19622297">
            <a:off x="5158047" y="5302744"/>
            <a:ext cx="1150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Formative</a:t>
            </a:r>
          </a:p>
          <a:p>
            <a:pPr algn="ctr"/>
            <a:r>
              <a:rPr lang="en-US" b="1" dirty="0" smtClean="0"/>
              <a:t>Support</a:t>
            </a:r>
            <a:endParaRPr lang="en-US" b="1" dirty="0"/>
          </a:p>
        </p:txBody>
      </p:sp>
      <p:sp>
        <p:nvSpPr>
          <p:cNvPr id="77" name="TextBox 76"/>
          <p:cNvSpPr txBox="1"/>
          <p:nvPr/>
        </p:nvSpPr>
        <p:spPr>
          <a:xfrm rot="19699160">
            <a:off x="2530517" y="805104"/>
            <a:ext cx="1150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Formative</a:t>
            </a:r>
          </a:p>
          <a:p>
            <a:pPr algn="ctr"/>
            <a:r>
              <a:rPr lang="en-US" b="1" dirty="0" smtClean="0"/>
              <a:t>Support</a:t>
            </a:r>
            <a:endParaRPr lang="en-US" b="1" dirty="0"/>
          </a:p>
        </p:txBody>
      </p:sp>
      <p:sp>
        <p:nvSpPr>
          <p:cNvPr id="94" name="Oval 93"/>
          <p:cNvSpPr/>
          <p:nvPr/>
        </p:nvSpPr>
        <p:spPr>
          <a:xfrm>
            <a:off x="2699658" y="1690914"/>
            <a:ext cx="3429000" cy="3429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TextBox 94"/>
          <p:cNvSpPr txBox="1"/>
          <p:nvPr/>
        </p:nvSpPr>
        <p:spPr>
          <a:xfrm>
            <a:off x="3352800" y="2480346"/>
            <a:ext cx="219765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Annual</a:t>
            </a:r>
          </a:p>
          <a:p>
            <a:pPr algn="ctr"/>
            <a:r>
              <a:rPr lang="en-US" sz="2800" b="1" dirty="0" smtClean="0"/>
              <a:t>Professional</a:t>
            </a:r>
          </a:p>
          <a:p>
            <a:pPr algn="ctr"/>
            <a:r>
              <a:rPr lang="en-US" sz="2800" b="1" dirty="0" smtClean="0"/>
              <a:t>Development</a:t>
            </a:r>
          </a:p>
          <a:p>
            <a:pPr algn="ctr"/>
            <a:r>
              <a:rPr lang="en-US" sz="2800" b="1" dirty="0" smtClean="0"/>
              <a:t>Cycle</a:t>
            </a:r>
            <a:endParaRPr lang="en-US" sz="28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56317" y="6182380"/>
            <a:ext cx="3122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RttT PD Leaders</a:t>
            </a:r>
          </a:p>
          <a:p>
            <a:r>
              <a:rPr lang="en-US" sz="1400" dirty="0" smtClean="0"/>
              <a:t>Educator Recruitment and Development</a:t>
            </a:r>
            <a:endParaRPr lang="en-US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7865227" y="6321623"/>
            <a:ext cx="12025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April 14, 2011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129</Words>
  <Application>Microsoft Office PowerPoint</Application>
  <PresentationFormat>On-screen Show (4:3)</PresentationFormat>
  <Paragraphs>92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NCDPI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ERD_2</dc:creator>
  <cp:lastModifiedBy>Yvette Stewart</cp:lastModifiedBy>
  <cp:revision>13</cp:revision>
  <cp:lastPrinted>2011-04-14T14:52:50Z</cp:lastPrinted>
  <dcterms:created xsi:type="dcterms:W3CDTF">2011-04-05T13:35:21Z</dcterms:created>
  <dcterms:modified xsi:type="dcterms:W3CDTF">2011-04-15T20:44:47Z</dcterms:modified>
</cp:coreProperties>
</file>